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60" r:id="rId4"/>
    <p:sldId id="257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108" autoAdjust="0"/>
  </p:normalViewPr>
  <p:slideViewPr>
    <p:cSldViewPr>
      <p:cViewPr varScale="1">
        <p:scale>
          <a:sx n="58" d="100"/>
          <a:sy n="58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8B6E-1DA0-4333-ABF2-23D3DF114841}" type="datetimeFigureOut">
              <a:rPr lang="en-AU" smtClean="0"/>
              <a:pPr/>
              <a:t>25/02/2012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11536D-A781-4448-A3A8-40081C36F061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1536D-A781-4448-A3A8-40081C36F061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9CF6A-6998-4326-886D-0D373EB131FA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2BBF-0EC4-4A38-BC94-55D3876568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9CF6A-6998-4326-886D-0D373EB131FA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2BBF-0EC4-4A38-BC94-55D3876568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9CF6A-6998-4326-886D-0D373EB131FA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2BBF-0EC4-4A38-BC94-55D3876568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9CF6A-6998-4326-886D-0D373EB131FA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2BBF-0EC4-4A38-BC94-55D3876568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9CF6A-6998-4326-886D-0D373EB131FA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2BBF-0EC4-4A38-BC94-55D3876568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9CF6A-6998-4326-886D-0D373EB131FA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2BBF-0EC4-4A38-BC94-55D3876568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9CF6A-6998-4326-886D-0D373EB131FA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2BBF-0EC4-4A38-BC94-55D3876568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9CF6A-6998-4326-886D-0D373EB131FA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2BBF-0EC4-4A38-BC94-55D3876568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9CF6A-6998-4326-886D-0D373EB131FA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2BBF-0EC4-4A38-BC94-55D3876568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9CF6A-6998-4326-886D-0D373EB131FA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2BBF-0EC4-4A38-BC94-55D3876568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9CF6A-6998-4326-886D-0D373EB131FA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2BBF-0EC4-4A38-BC94-55D3876568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9CF6A-6998-4326-886D-0D373EB131FA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42BBF-0EC4-4A38-BC94-55D3876568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social.un.org/coopsyear/index.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social.un.org/coopsyear/index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Cooperating to build a better world for all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Cathy McNicol and Stuart Trist</a:t>
            </a:r>
            <a:endParaRPr lang="en-US" dirty="0"/>
          </a:p>
        </p:txBody>
      </p:sp>
      <p:pic>
        <p:nvPicPr>
          <p:cNvPr id="4" name="Picture 2" descr="International Year of Cooperatives (IYC) 201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8572500" cy="1609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are cooperatives?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dirty="0"/>
              <a:t>Cooperatives are based on values </a:t>
            </a:r>
            <a:r>
              <a:rPr lang="en-AU" dirty="0" smtClean="0"/>
              <a:t>of:</a:t>
            </a:r>
          </a:p>
          <a:p>
            <a:pPr>
              <a:buFont typeface="Wingdings" pitchFamily="2" charset="2"/>
              <a:buChar char="ü"/>
            </a:pPr>
            <a:r>
              <a:rPr lang="en-AU" dirty="0" smtClean="0"/>
              <a:t>self-help</a:t>
            </a:r>
          </a:p>
          <a:p>
            <a:pPr>
              <a:buFont typeface="Wingdings" pitchFamily="2" charset="2"/>
              <a:buChar char="ü"/>
            </a:pPr>
            <a:r>
              <a:rPr lang="en-AU" dirty="0" smtClean="0"/>
              <a:t>self-responsibility</a:t>
            </a:r>
          </a:p>
          <a:p>
            <a:pPr>
              <a:buFont typeface="Wingdings" pitchFamily="2" charset="2"/>
              <a:buChar char="ü"/>
            </a:pPr>
            <a:r>
              <a:rPr lang="en-AU" dirty="0" smtClean="0"/>
              <a:t>democracy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equality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equity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solidarity</a:t>
            </a:r>
          </a:p>
          <a:p>
            <a:pPr>
              <a:buNone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What are cooperatives?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AU" dirty="0" smtClean="0"/>
              <a:t>Cooperatives have internationally recognised characteristics :</a:t>
            </a:r>
          </a:p>
          <a:p>
            <a:pPr>
              <a:buFont typeface="Wingdings" pitchFamily="2" charset="2"/>
              <a:buChar char="ü"/>
            </a:pPr>
            <a:r>
              <a:rPr lang="en-AU" dirty="0" smtClean="0"/>
              <a:t>members are united through at least one common interest</a:t>
            </a:r>
          </a:p>
          <a:p>
            <a:pPr>
              <a:buFont typeface="Wingdings" pitchFamily="2" charset="2"/>
              <a:buChar char="ü"/>
            </a:pPr>
            <a:r>
              <a:rPr lang="en-AU" dirty="0" smtClean="0"/>
              <a:t>members pursue the goal of improving their economic and social situation through </a:t>
            </a:r>
            <a:r>
              <a:rPr lang="en-AU" i="1" dirty="0" smtClean="0"/>
              <a:t>joint </a:t>
            </a:r>
            <a:r>
              <a:rPr lang="en-US" dirty="0" smtClean="0"/>
              <a:t>actions</a:t>
            </a:r>
          </a:p>
          <a:p>
            <a:pPr>
              <a:buFont typeface="Wingdings" pitchFamily="2" charset="2"/>
              <a:buChar char="ü"/>
            </a:pPr>
            <a:r>
              <a:rPr lang="en-AU" dirty="0" smtClean="0"/>
              <a:t>members use a jointly owned and operated unit which provides them with goods and/or services. </a:t>
            </a:r>
          </a:p>
          <a:p>
            <a:pPr>
              <a:buFont typeface="Wingdings" pitchFamily="2" charset="2"/>
              <a:buChar char="ü"/>
            </a:pPr>
            <a:r>
              <a:rPr lang="en-AU" dirty="0" smtClean="0"/>
              <a:t>Regardless of its physical size and activities, the unit’s purpose is to use the joint resources of the members to produce or obtain goods or services for the </a:t>
            </a:r>
            <a:r>
              <a:rPr lang="en-US" dirty="0" smtClean="0"/>
              <a:t>members.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nternational Year of Cooperatives (IYC) 201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r="79840"/>
          <a:stretch>
            <a:fillRect/>
          </a:stretch>
        </p:blipFill>
        <p:spPr bwMode="auto">
          <a:xfrm>
            <a:off x="323528" y="260649"/>
            <a:ext cx="3401523" cy="3168352"/>
          </a:xfrm>
          <a:prstGeom prst="rect">
            <a:avLst/>
          </a:prstGeom>
          <a:noFill/>
        </p:spPr>
      </p:pic>
      <p:pic>
        <p:nvPicPr>
          <p:cNvPr id="3" name="Picture 2" descr="International Year of Cooperatives 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2852936"/>
            <a:ext cx="338437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Australian Curriculum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General </a:t>
            </a:r>
            <a:r>
              <a:rPr lang="en-US" dirty="0"/>
              <a:t>capabilities:</a:t>
            </a:r>
          </a:p>
          <a:p>
            <a:r>
              <a:rPr lang="en-US" dirty="0" smtClean="0"/>
              <a:t>Literacy</a:t>
            </a:r>
            <a:endParaRPr lang="en-US" dirty="0"/>
          </a:p>
          <a:p>
            <a:r>
              <a:rPr lang="en-US" dirty="0" smtClean="0"/>
              <a:t>Numeracy</a:t>
            </a:r>
            <a:endParaRPr lang="en-US" dirty="0"/>
          </a:p>
          <a:p>
            <a:r>
              <a:rPr lang="en-US" dirty="0" smtClean="0"/>
              <a:t>ICT capability</a:t>
            </a:r>
            <a:endParaRPr lang="en-US" dirty="0"/>
          </a:p>
          <a:p>
            <a:r>
              <a:rPr lang="en-US" dirty="0" smtClean="0"/>
              <a:t>Critical </a:t>
            </a:r>
            <a:r>
              <a:rPr lang="en-US" dirty="0"/>
              <a:t>and creative thinking</a:t>
            </a:r>
          </a:p>
          <a:p>
            <a:r>
              <a:rPr lang="en-US" dirty="0" smtClean="0"/>
              <a:t>Personal </a:t>
            </a:r>
            <a:r>
              <a:rPr lang="en-US" dirty="0"/>
              <a:t>and social capability</a:t>
            </a:r>
          </a:p>
          <a:p>
            <a:r>
              <a:rPr lang="en-US" dirty="0" smtClean="0"/>
              <a:t>Ethical </a:t>
            </a:r>
            <a:r>
              <a:rPr lang="en-US" dirty="0" err="1"/>
              <a:t>behaviour</a:t>
            </a:r>
            <a:endParaRPr lang="en-US" dirty="0"/>
          </a:p>
          <a:p>
            <a:r>
              <a:rPr lang="en-US" dirty="0" smtClean="0"/>
              <a:t>Intercultural </a:t>
            </a:r>
            <a:r>
              <a:rPr lang="en-US" dirty="0"/>
              <a:t>understanding.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Australian Curriculum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Cross-curricula priorities</a:t>
            </a:r>
          </a:p>
          <a:p>
            <a:r>
              <a:rPr lang="en-AU" dirty="0" smtClean="0"/>
              <a:t>Sustainability </a:t>
            </a:r>
          </a:p>
          <a:p>
            <a:r>
              <a:rPr lang="en-AU" dirty="0" smtClean="0"/>
              <a:t>Asia</a:t>
            </a:r>
          </a:p>
          <a:p>
            <a:r>
              <a:rPr lang="en-AU" dirty="0" smtClean="0"/>
              <a:t>Indigenous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Simulation Games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Interaction with issues and roles to develop greater understanding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err="1" smtClean="0"/>
              <a:t>Eg</a:t>
            </a:r>
            <a:r>
              <a:rPr lang="en-AU" dirty="0" smtClean="0"/>
              <a:t> </a:t>
            </a:r>
            <a:r>
              <a:rPr lang="en-AU" smtClean="0"/>
              <a:t>World Feast</a:t>
            </a:r>
            <a:endParaRPr lang="en-A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Simulation Games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Objective: to learn how cooperation can improve outcomes </a:t>
            </a:r>
          </a:p>
          <a:p>
            <a:pPr>
              <a:buNone/>
            </a:pPr>
            <a:r>
              <a:rPr lang="en-AU" dirty="0" smtClean="0"/>
              <a:t>Scenario: produce batik for sale</a:t>
            </a:r>
          </a:p>
          <a:p>
            <a:pPr>
              <a:buNone/>
            </a:pPr>
            <a:r>
              <a:rPr lang="en-AU" dirty="0" smtClean="0"/>
              <a:t>Group A – work individually</a:t>
            </a:r>
          </a:p>
          <a:p>
            <a:pPr>
              <a:buNone/>
            </a:pPr>
            <a:r>
              <a:rPr lang="en-AU" dirty="0" smtClean="0"/>
              <a:t>Group B – work cooperatively</a:t>
            </a:r>
          </a:p>
          <a:p>
            <a:pPr>
              <a:buNone/>
            </a:pPr>
            <a:r>
              <a:rPr lang="en-AU" smtClean="0"/>
              <a:t>Share results 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183</Words>
  <Application>Microsoft Office PowerPoint</Application>
  <PresentationFormat>On-screen Show (4:3)</PresentationFormat>
  <Paragraphs>41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Cooperating to build a better world for all</vt:lpstr>
      <vt:lpstr>What are cooperatives?</vt:lpstr>
      <vt:lpstr>What are cooperatives?</vt:lpstr>
      <vt:lpstr>Slide 4</vt:lpstr>
      <vt:lpstr>Australian Curriculum</vt:lpstr>
      <vt:lpstr>Australian Curriculum</vt:lpstr>
      <vt:lpstr>Simulation Games</vt:lpstr>
      <vt:lpstr>Simulation Games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year of Cooperatives and global education </dc:title>
  <dc:creator> cmcnicol</dc:creator>
  <cp:lastModifiedBy>Your User Name</cp:lastModifiedBy>
  <cp:revision>38</cp:revision>
  <dcterms:created xsi:type="dcterms:W3CDTF">2012-02-21T00:41:58Z</dcterms:created>
  <dcterms:modified xsi:type="dcterms:W3CDTF">2012-02-25T02:37:35Z</dcterms:modified>
</cp:coreProperties>
</file>